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5D3DA-1282-47CA-9289-F1697C6BEE53}" v="1" dt="2025-07-06T10:29:09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83" d="100"/>
          <a:sy n="83" d="100"/>
        </p:scale>
        <p:origin x="1027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suit&#10;&#10;AI-generated content may be incorrect.">
            <a:extLst>
              <a:ext uri="{FF2B5EF4-FFF2-40B4-BE49-F238E27FC236}">
                <a16:creationId xmlns:a16="http://schemas.microsoft.com/office/drawing/2014/main" id="{CF07B40D-048B-903D-0978-7CDD71C275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7500" r="27500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39303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ommunity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Development and Human Right Manager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4 years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VSO International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Winrock International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To explore and gain experience from private sector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dam,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Hannat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, Aaqil,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Mubashira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and my wife Latifar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Bonding with people and reading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Fufu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the world by Micheal Jackson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Zakaria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Adams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Zack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6617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00" dirty="0">
                <a:solidFill>
                  <a:srgbClr val="870064">
                    <a:lumMod val="20000"/>
                    <a:lumOff val="80000"/>
                  </a:srgbClr>
                </a:solidFill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am not perfect and always ready to learn from people.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2" name="Picture Placeholder 41" descr="A person standing in a field of tall grass&#10;&#10;AI-generated content may be incorrect.">
            <a:extLst>
              <a:ext uri="{FF2B5EF4-FFF2-40B4-BE49-F238E27FC236}">
                <a16:creationId xmlns:a16="http://schemas.microsoft.com/office/drawing/2014/main" id="{13448883-56BC-4407-4D98-1E7B0783FD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/>
          <a:srcRect t="1816" b="1816"/>
          <a:stretch>
            <a:fillRect/>
          </a:stretch>
        </p:blipFill>
        <p:spPr/>
      </p:pic>
      <p:pic>
        <p:nvPicPr>
          <p:cNvPr id="55" name="Picture Placeholder 54" descr="A group of people sitting on a bench&#10;&#10;AI-generated content may be incorrect.">
            <a:extLst>
              <a:ext uri="{FF2B5EF4-FFF2-40B4-BE49-F238E27FC236}">
                <a16:creationId xmlns:a16="http://schemas.microsoft.com/office/drawing/2014/main" id="{4EF86D1D-0248-BBAF-51B2-DF5C30ED135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l="26652" r="266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10125</TotalTime>
  <Words>139</Words>
  <Application>Microsoft Office PowerPoint</Application>
  <PresentationFormat>Widescreen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Adams Zakaria</cp:lastModifiedBy>
  <cp:revision>81</cp:revision>
  <dcterms:created xsi:type="dcterms:W3CDTF">2022-11-27T12:58:00Z</dcterms:created>
  <dcterms:modified xsi:type="dcterms:W3CDTF">2025-07-06T10:30:16Z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